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Lato"/>
      <p:regular r:id="rId11"/>
      <p:bold r:id="rId12"/>
      <p:italic r:id="rId13"/>
      <p:boldItalic r:id="rId14"/>
    </p:embeddedFont>
    <p:embeddedFont>
      <p:font typeface="Lato Light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hAlvAmYo86V5J32k7397uuUDIS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22" Type="http://schemas.openxmlformats.org/officeDocument/2006/relationships/font" Target="fonts/OpenSans-boldItalic.fntdata"/><Relationship Id="rId21" Type="http://schemas.openxmlformats.org/officeDocument/2006/relationships/font" Target="fonts/OpenSans-italic.fntdata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Lato-regular.fntdata"/><Relationship Id="rId10" Type="http://schemas.openxmlformats.org/officeDocument/2006/relationships/slide" Target="slides/slide5.xml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5" Type="http://schemas.openxmlformats.org/officeDocument/2006/relationships/font" Target="fonts/LatoLight-regular.fntdata"/><Relationship Id="rId14" Type="http://schemas.openxmlformats.org/officeDocument/2006/relationships/font" Target="fonts/Lato-boldItalic.fntdata"/><Relationship Id="rId17" Type="http://schemas.openxmlformats.org/officeDocument/2006/relationships/font" Target="fonts/LatoLight-italic.fntdata"/><Relationship Id="rId16" Type="http://schemas.openxmlformats.org/officeDocument/2006/relationships/font" Target="fonts/LatoLight-bold.fntdata"/><Relationship Id="rId19" Type="http://schemas.openxmlformats.org/officeDocument/2006/relationships/font" Target="fonts/OpenSans-regular.fntdata"/><Relationship Id="rId18" Type="http://schemas.openxmlformats.org/officeDocument/2006/relationships/font" Target="fonts/LatoLigh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8" name="Google Shape;22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26f1e3953b_0_2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126f1e3953b_0_2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7" name="Google Shape;237;g126f1e3953b_0_2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6f1e3953b_0_2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g126f1e3953b_0_2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6" name="Google Shape;246;g126f1e3953b_0_2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26f1e3953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8" name="Google Shape;258;g126f1e3953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63" name="Google Shape;63;p3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64" name="Google Shape;64;p30"/>
          <p:cNvSpPr/>
          <p:nvPr>
            <p:ph idx="3" type="pic"/>
          </p:nvPr>
        </p:nvSpPr>
        <p:spPr>
          <a:xfrm>
            <a:off x="83989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5" name="Google Shape;65;p30"/>
          <p:cNvSpPr/>
          <p:nvPr>
            <p:ph idx="4" type="pic"/>
          </p:nvPr>
        </p:nvSpPr>
        <p:spPr>
          <a:xfrm>
            <a:off x="354078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6" name="Google Shape;66;p30"/>
          <p:cNvSpPr/>
          <p:nvPr>
            <p:ph idx="5" type="pic"/>
          </p:nvPr>
        </p:nvSpPr>
        <p:spPr>
          <a:xfrm>
            <a:off x="894256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7" name="Google Shape;67;p30"/>
          <p:cNvSpPr/>
          <p:nvPr>
            <p:ph idx="6" type="pic"/>
          </p:nvPr>
        </p:nvSpPr>
        <p:spPr>
          <a:xfrm>
            <a:off x="624167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68" name="Google Shape;68;p30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69" name="Google Shape;69;p30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0" name="Google Shape;70;p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1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3" name="Google Shape;73;p31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4" name="Google Shape;74;p31"/>
          <p:cNvSpPr/>
          <p:nvPr>
            <p:ph idx="3" type="pic"/>
          </p:nvPr>
        </p:nvSpPr>
        <p:spPr>
          <a:xfrm>
            <a:off x="91022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5" name="Google Shape;75;p31"/>
          <p:cNvSpPr/>
          <p:nvPr>
            <p:ph idx="4" type="pic"/>
          </p:nvPr>
        </p:nvSpPr>
        <p:spPr>
          <a:xfrm>
            <a:off x="361111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6" name="Google Shape;76;p31"/>
          <p:cNvSpPr/>
          <p:nvPr>
            <p:ph idx="5" type="pic"/>
          </p:nvPr>
        </p:nvSpPr>
        <p:spPr>
          <a:xfrm>
            <a:off x="901289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7" name="Google Shape;77;p31"/>
          <p:cNvSpPr/>
          <p:nvPr>
            <p:ph idx="6" type="pic"/>
          </p:nvPr>
        </p:nvSpPr>
        <p:spPr>
          <a:xfrm>
            <a:off x="631200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8" name="Google Shape;78;p31"/>
          <p:cNvSpPr/>
          <p:nvPr>
            <p:ph idx="7" type="pic"/>
          </p:nvPr>
        </p:nvSpPr>
        <p:spPr>
          <a:xfrm>
            <a:off x="91022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9" name="Google Shape;79;p31"/>
          <p:cNvSpPr/>
          <p:nvPr>
            <p:ph idx="8" type="pic"/>
          </p:nvPr>
        </p:nvSpPr>
        <p:spPr>
          <a:xfrm>
            <a:off x="361111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0" name="Google Shape;80;p31"/>
          <p:cNvSpPr/>
          <p:nvPr>
            <p:ph idx="9" type="pic"/>
          </p:nvPr>
        </p:nvSpPr>
        <p:spPr>
          <a:xfrm>
            <a:off x="901289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1" name="Google Shape;81;p31"/>
          <p:cNvSpPr/>
          <p:nvPr>
            <p:ph idx="13" type="pic"/>
          </p:nvPr>
        </p:nvSpPr>
        <p:spPr>
          <a:xfrm>
            <a:off x="631200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82" name="Google Shape;82;p31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83" name="Google Shape;83;p31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4" name="Google Shape;84;p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87" name="Google Shape;87;p32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88" name="Google Shape;88;p32"/>
          <p:cNvSpPr/>
          <p:nvPr>
            <p:ph idx="3" type="pic"/>
          </p:nvPr>
        </p:nvSpPr>
        <p:spPr>
          <a:xfrm>
            <a:off x="0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9" name="Google Shape;89;p32"/>
          <p:cNvSpPr/>
          <p:nvPr>
            <p:ph idx="4" type="pic"/>
          </p:nvPr>
        </p:nvSpPr>
        <p:spPr>
          <a:xfrm>
            <a:off x="3054096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0" name="Google Shape;90;p32"/>
          <p:cNvSpPr/>
          <p:nvPr>
            <p:ph idx="5" type="pic"/>
          </p:nvPr>
        </p:nvSpPr>
        <p:spPr>
          <a:xfrm>
            <a:off x="6108192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1" name="Google Shape;91;p32"/>
          <p:cNvSpPr/>
          <p:nvPr>
            <p:ph idx="6" type="pic"/>
          </p:nvPr>
        </p:nvSpPr>
        <p:spPr>
          <a:xfrm>
            <a:off x="9162288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92" name="Google Shape;92;p32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93" name="Google Shape;93;p32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4" name="Google Shape;94;p3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3"/>
          <p:cNvSpPr/>
          <p:nvPr>
            <p:ph idx="2" type="pic"/>
          </p:nvPr>
        </p:nvSpPr>
        <p:spPr>
          <a:xfrm>
            <a:off x="0" y="0"/>
            <a:ext cx="12192000" cy="495182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97" name="Google Shape;97;p33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98" name="Google Shape;98;p33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9" name="Google Shape;99;p3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4"/>
          <p:cNvSpPr/>
          <p:nvPr>
            <p:ph idx="2" type="pic"/>
          </p:nvPr>
        </p:nvSpPr>
        <p:spPr>
          <a:xfrm>
            <a:off x="0" y="0"/>
            <a:ext cx="12192000" cy="4618653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102" name="Google Shape;102;p34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03" name="Google Shape;103;p34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4" name="Google Shape;104;p3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5" name="Google Shape;105;p34"/>
          <p:cNvSpPr/>
          <p:nvPr>
            <p:ph idx="3" type="pic"/>
          </p:nvPr>
        </p:nvSpPr>
        <p:spPr>
          <a:xfrm>
            <a:off x="1053977" y="1569244"/>
            <a:ext cx="3971925" cy="223361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"/>
          <p:cNvSpPr/>
          <p:nvPr>
            <p:ph idx="2" type="pic"/>
          </p:nvPr>
        </p:nvSpPr>
        <p:spPr>
          <a:xfrm>
            <a:off x="0" y="0"/>
            <a:ext cx="61335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"/>
          <p:cNvSpPr/>
          <p:nvPr>
            <p:ph idx="2" type="pic"/>
          </p:nvPr>
        </p:nvSpPr>
        <p:spPr>
          <a:xfrm>
            <a:off x="4473526" y="0"/>
            <a:ext cx="7718475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110" name="Google Shape;110;p36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11" name="Google Shape;111;p36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2" name="Google Shape;112;p3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7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8"/>
          <p:cNvSpPr/>
          <p:nvPr>
            <p:ph idx="2" type="pic"/>
          </p:nvPr>
        </p:nvSpPr>
        <p:spPr>
          <a:xfrm>
            <a:off x="0" y="0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38"/>
          <p:cNvSpPr/>
          <p:nvPr>
            <p:ph idx="3" type="pic"/>
          </p:nvPr>
        </p:nvSpPr>
        <p:spPr>
          <a:xfrm>
            <a:off x="2441448" y="2391262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38"/>
          <p:cNvSpPr/>
          <p:nvPr>
            <p:ph idx="4" type="pic"/>
          </p:nvPr>
        </p:nvSpPr>
        <p:spPr>
          <a:xfrm>
            <a:off x="4882896" y="-1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38"/>
          <p:cNvSpPr/>
          <p:nvPr>
            <p:ph idx="5" type="pic"/>
          </p:nvPr>
        </p:nvSpPr>
        <p:spPr>
          <a:xfrm>
            <a:off x="7324344" y="2391262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38"/>
          <p:cNvSpPr/>
          <p:nvPr>
            <p:ph idx="6" type="pic"/>
          </p:nvPr>
        </p:nvSpPr>
        <p:spPr>
          <a:xfrm>
            <a:off x="9765792" y="-1"/>
            <a:ext cx="2441448" cy="2391263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21" name="Google Shape;121;p38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22" name="Google Shape;122;p38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3" name="Google Shape;123;p3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3_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/>
          <p:nvPr>
            <p:ph idx="1" type="body"/>
          </p:nvPr>
        </p:nvSpPr>
        <p:spPr>
          <a:xfrm>
            <a:off x="2835731" y="3201831"/>
            <a:ext cx="6520540" cy="2194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" name="Google Shape;15;p21"/>
          <p:cNvSpPr txBox="1"/>
          <p:nvPr>
            <p:ph idx="2" type="body"/>
          </p:nvPr>
        </p:nvSpPr>
        <p:spPr>
          <a:xfrm>
            <a:off x="3668486" y="2709809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6" name="Google Shape;16;p21"/>
          <p:cNvSpPr txBox="1"/>
          <p:nvPr>
            <p:ph idx="3" type="body"/>
          </p:nvPr>
        </p:nvSpPr>
        <p:spPr>
          <a:xfrm>
            <a:off x="3668486" y="2325557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9"/>
          <p:cNvSpPr/>
          <p:nvPr>
            <p:ph idx="2" type="pic"/>
          </p:nvPr>
        </p:nvSpPr>
        <p:spPr>
          <a:xfrm>
            <a:off x="0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39"/>
          <p:cNvSpPr/>
          <p:nvPr>
            <p:ph idx="3" type="pic"/>
          </p:nvPr>
        </p:nvSpPr>
        <p:spPr>
          <a:xfrm>
            <a:off x="2441448" y="2286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39"/>
          <p:cNvSpPr/>
          <p:nvPr>
            <p:ph idx="4" type="pic"/>
          </p:nvPr>
        </p:nvSpPr>
        <p:spPr>
          <a:xfrm>
            <a:off x="4882896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39"/>
          <p:cNvSpPr/>
          <p:nvPr>
            <p:ph idx="5" type="pic"/>
          </p:nvPr>
        </p:nvSpPr>
        <p:spPr>
          <a:xfrm>
            <a:off x="7324344" y="2286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39"/>
          <p:cNvSpPr/>
          <p:nvPr>
            <p:ph idx="6" type="pic"/>
          </p:nvPr>
        </p:nvSpPr>
        <p:spPr>
          <a:xfrm>
            <a:off x="9765792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39"/>
          <p:cNvSpPr/>
          <p:nvPr>
            <p:ph idx="7" type="pic"/>
          </p:nvPr>
        </p:nvSpPr>
        <p:spPr>
          <a:xfrm>
            <a:off x="0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39"/>
          <p:cNvSpPr/>
          <p:nvPr>
            <p:ph idx="8" type="pic"/>
          </p:nvPr>
        </p:nvSpPr>
        <p:spPr>
          <a:xfrm>
            <a:off x="4882896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9"/>
          <p:cNvSpPr/>
          <p:nvPr>
            <p:ph idx="9" type="pic"/>
          </p:nvPr>
        </p:nvSpPr>
        <p:spPr>
          <a:xfrm>
            <a:off x="9765792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35" name="Google Shape;135;p4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36" name="Google Shape;136;p40"/>
          <p:cNvSpPr/>
          <p:nvPr>
            <p:ph idx="3" type="pic"/>
          </p:nvPr>
        </p:nvSpPr>
        <p:spPr>
          <a:xfrm>
            <a:off x="6569800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7" name="Google Shape;137;p40"/>
          <p:cNvSpPr/>
          <p:nvPr>
            <p:ph idx="4" type="pic"/>
          </p:nvPr>
        </p:nvSpPr>
        <p:spPr>
          <a:xfrm>
            <a:off x="9043951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8" name="Google Shape;138;p40"/>
          <p:cNvSpPr/>
          <p:nvPr>
            <p:ph idx="5" type="pic"/>
          </p:nvPr>
        </p:nvSpPr>
        <p:spPr>
          <a:xfrm>
            <a:off x="4095649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9" name="Google Shape;139;p40"/>
          <p:cNvSpPr txBox="1"/>
          <p:nvPr>
            <p:ph idx="6" type="body"/>
          </p:nvPr>
        </p:nvSpPr>
        <p:spPr>
          <a:xfrm>
            <a:off x="3906256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0" name="Google Shape;140;p40"/>
          <p:cNvSpPr txBox="1"/>
          <p:nvPr>
            <p:ph idx="7" type="body"/>
          </p:nvPr>
        </p:nvSpPr>
        <p:spPr>
          <a:xfrm>
            <a:off x="3906256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1" name="Google Shape;141;p40"/>
          <p:cNvSpPr txBox="1"/>
          <p:nvPr>
            <p:ph idx="8" type="body"/>
          </p:nvPr>
        </p:nvSpPr>
        <p:spPr>
          <a:xfrm>
            <a:off x="3906257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2" name="Google Shape;142;p40"/>
          <p:cNvSpPr txBox="1"/>
          <p:nvPr>
            <p:ph idx="9" type="body"/>
          </p:nvPr>
        </p:nvSpPr>
        <p:spPr>
          <a:xfrm>
            <a:off x="6380407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3" name="Google Shape;143;p40"/>
          <p:cNvSpPr txBox="1"/>
          <p:nvPr>
            <p:ph idx="13" type="body"/>
          </p:nvPr>
        </p:nvSpPr>
        <p:spPr>
          <a:xfrm>
            <a:off x="6380407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4" name="Google Shape;144;p40"/>
          <p:cNvSpPr txBox="1"/>
          <p:nvPr>
            <p:ph idx="14" type="body"/>
          </p:nvPr>
        </p:nvSpPr>
        <p:spPr>
          <a:xfrm>
            <a:off x="6380408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5" name="Google Shape;145;p40"/>
          <p:cNvSpPr txBox="1"/>
          <p:nvPr>
            <p:ph idx="15" type="body"/>
          </p:nvPr>
        </p:nvSpPr>
        <p:spPr>
          <a:xfrm>
            <a:off x="8854557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6" name="Google Shape;146;p40"/>
          <p:cNvSpPr txBox="1"/>
          <p:nvPr>
            <p:ph idx="16" type="body"/>
          </p:nvPr>
        </p:nvSpPr>
        <p:spPr>
          <a:xfrm>
            <a:off x="8854557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7" name="Google Shape;147;p40"/>
          <p:cNvSpPr txBox="1"/>
          <p:nvPr>
            <p:ph idx="17" type="body"/>
          </p:nvPr>
        </p:nvSpPr>
        <p:spPr>
          <a:xfrm>
            <a:off x="8854561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48" name="Google Shape;148;p40"/>
          <p:cNvSpPr/>
          <p:nvPr>
            <p:ph idx="18" type="pic"/>
          </p:nvPr>
        </p:nvSpPr>
        <p:spPr>
          <a:xfrm>
            <a:off x="1621498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49" name="Google Shape;149;p40"/>
          <p:cNvSpPr txBox="1"/>
          <p:nvPr>
            <p:ph idx="19" type="body"/>
          </p:nvPr>
        </p:nvSpPr>
        <p:spPr>
          <a:xfrm>
            <a:off x="1432105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0" name="Google Shape;150;p40"/>
          <p:cNvSpPr txBox="1"/>
          <p:nvPr>
            <p:ph idx="20" type="body"/>
          </p:nvPr>
        </p:nvSpPr>
        <p:spPr>
          <a:xfrm>
            <a:off x="1432105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1" name="Google Shape;151;p40"/>
          <p:cNvSpPr txBox="1"/>
          <p:nvPr>
            <p:ph idx="21" type="body"/>
          </p:nvPr>
        </p:nvSpPr>
        <p:spPr>
          <a:xfrm>
            <a:off x="1432106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1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4" name="Google Shape;154;p41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5" name="Google Shape;155;p41"/>
          <p:cNvSpPr/>
          <p:nvPr>
            <p:ph idx="3" type="pic"/>
          </p:nvPr>
        </p:nvSpPr>
        <p:spPr>
          <a:xfrm>
            <a:off x="1901420" y="1946526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6" name="Google Shape;156;p41"/>
          <p:cNvSpPr txBox="1"/>
          <p:nvPr>
            <p:ph idx="4" type="body"/>
          </p:nvPr>
        </p:nvSpPr>
        <p:spPr>
          <a:xfrm>
            <a:off x="1482600" y="3527095"/>
            <a:ext cx="2277642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7" name="Google Shape;157;p41"/>
          <p:cNvSpPr txBox="1"/>
          <p:nvPr>
            <p:ph idx="5" type="body"/>
          </p:nvPr>
        </p:nvSpPr>
        <p:spPr>
          <a:xfrm>
            <a:off x="1482600" y="3817480"/>
            <a:ext cx="2277642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58" name="Google Shape;158;p41"/>
          <p:cNvSpPr txBox="1"/>
          <p:nvPr>
            <p:ph idx="6" type="body"/>
          </p:nvPr>
        </p:nvSpPr>
        <p:spPr>
          <a:xfrm>
            <a:off x="1482601" y="4244504"/>
            <a:ext cx="2277640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grpSp>
        <p:nvGrpSpPr>
          <p:cNvPr id="159" name="Google Shape;159;p41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60" name="Google Shape;160;p41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1" name="Google Shape;161;p4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2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64" name="Google Shape;164;p42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65" name="Google Shape;165;p42"/>
          <p:cNvSpPr/>
          <p:nvPr>
            <p:ph idx="3" type="pic"/>
          </p:nvPr>
        </p:nvSpPr>
        <p:spPr>
          <a:xfrm>
            <a:off x="6639849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6" name="Google Shape;166;p42"/>
          <p:cNvSpPr/>
          <p:nvPr>
            <p:ph idx="4" type="pic"/>
          </p:nvPr>
        </p:nvSpPr>
        <p:spPr>
          <a:xfrm>
            <a:off x="9232042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7" name="Google Shape;167;p42"/>
          <p:cNvSpPr/>
          <p:nvPr>
            <p:ph idx="5" type="pic"/>
          </p:nvPr>
        </p:nvSpPr>
        <p:spPr>
          <a:xfrm>
            <a:off x="4047657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8" name="Google Shape;168;p42"/>
          <p:cNvSpPr txBox="1"/>
          <p:nvPr>
            <p:ph idx="6" type="body"/>
          </p:nvPr>
        </p:nvSpPr>
        <p:spPr>
          <a:xfrm>
            <a:off x="3858264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69" name="Google Shape;169;p42"/>
          <p:cNvSpPr txBox="1"/>
          <p:nvPr>
            <p:ph idx="7" type="body"/>
          </p:nvPr>
        </p:nvSpPr>
        <p:spPr>
          <a:xfrm>
            <a:off x="3858264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70" name="Google Shape;170;p42"/>
          <p:cNvSpPr txBox="1"/>
          <p:nvPr>
            <p:ph idx="8" type="body"/>
          </p:nvPr>
        </p:nvSpPr>
        <p:spPr>
          <a:xfrm>
            <a:off x="6450456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71" name="Google Shape;171;p42"/>
          <p:cNvSpPr txBox="1"/>
          <p:nvPr>
            <p:ph idx="9" type="body"/>
          </p:nvPr>
        </p:nvSpPr>
        <p:spPr>
          <a:xfrm>
            <a:off x="6450456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72" name="Google Shape;172;p42"/>
          <p:cNvSpPr txBox="1"/>
          <p:nvPr>
            <p:ph idx="13" type="body"/>
          </p:nvPr>
        </p:nvSpPr>
        <p:spPr>
          <a:xfrm>
            <a:off x="9042648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73" name="Google Shape;173;p42"/>
          <p:cNvSpPr txBox="1"/>
          <p:nvPr>
            <p:ph idx="14" type="body"/>
          </p:nvPr>
        </p:nvSpPr>
        <p:spPr>
          <a:xfrm>
            <a:off x="9042648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74" name="Google Shape;174;p42"/>
          <p:cNvSpPr/>
          <p:nvPr>
            <p:ph idx="15" type="pic"/>
          </p:nvPr>
        </p:nvSpPr>
        <p:spPr>
          <a:xfrm>
            <a:off x="1523022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75" name="Google Shape;175;p42"/>
          <p:cNvSpPr txBox="1"/>
          <p:nvPr>
            <p:ph idx="16" type="body"/>
          </p:nvPr>
        </p:nvSpPr>
        <p:spPr>
          <a:xfrm>
            <a:off x="1333629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76" name="Google Shape;176;p42"/>
          <p:cNvSpPr txBox="1"/>
          <p:nvPr>
            <p:ph idx="17" type="body"/>
          </p:nvPr>
        </p:nvSpPr>
        <p:spPr>
          <a:xfrm>
            <a:off x="1333629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grpSp>
        <p:nvGrpSpPr>
          <p:cNvPr id="177" name="Google Shape;177;p42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78" name="Google Shape;178;p42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9" name="Google Shape;179;p4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3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82" name="Google Shape;182;p43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83" name="Google Shape;183;p43"/>
          <p:cNvSpPr/>
          <p:nvPr>
            <p:ph idx="3" type="pic"/>
          </p:nvPr>
        </p:nvSpPr>
        <p:spPr>
          <a:xfrm>
            <a:off x="1621491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4" name="Google Shape;184;p43"/>
          <p:cNvSpPr txBox="1"/>
          <p:nvPr>
            <p:ph idx="4" type="body"/>
          </p:nvPr>
        </p:nvSpPr>
        <p:spPr>
          <a:xfrm>
            <a:off x="1154591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85" name="Google Shape;185;p43"/>
          <p:cNvSpPr txBox="1"/>
          <p:nvPr>
            <p:ph idx="5" type="body"/>
          </p:nvPr>
        </p:nvSpPr>
        <p:spPr>
          <a:xfrm>
            <a:off x="1154589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86" name="Google Shape;186;p43"/>
          <p:cNvSpPr/>
          <p:nvPr>
            <p:ph idx="6" type="pic"/>
          </p:nvPr>
        </p:nvSpPr>
        <p:spPr>
          <a:xfrm>
            <a:off x="4209946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7" name="Google Shape;187;p43"/>
          <p:cNvSpPr txBox="1"/>
          <p:nvPr>
            <p:ph idx="7" type="body"/>
          </p:nvPr>
        </p:nvSpPr>
        <p:spPr>
          <a:xfrm>
            <a:off x="3743046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88" name="Google Shape;188;p43"/>
          <p:cNvSpPr txBox="1"/>
          <p:nvPr>
            <p:ph idx="8" type="body"/>
          </p:nvPr>
        </p:nvSpPr>
        <p:spPr>
          <a:xfrm>
            <a:off x="3743044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89" name="Google Shape;189;p43"/>
          <p:cNvSpPr/>
          <p:nvPr>
            <p:ph idx="9" type="pic"/>
          </p:nvPr>
        </p:nvSpPr>
        <p:spPr>
          <a:xfrm>
            <a:off x="6798401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0" name="Google Shape;190;p43"/>
          <p:cNvSpPr txBox="1"/>
          <p:nvPr>
            <p:ph idx="13" type="body"/>
          </p:nvPr>
        </p:nvSpPr>
        <p:spPr>
          <a:xfrm>
            <a:off x="6331501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1" name="Google Shape;191;p43"/>
          <p:cNvSpPr txBox="1"/>
          <p:nvPr>
            <p:ph idx="14" type="body"/>
          </p:nvPr>
        </p:nvSpPr>
        <p:spPr>
          <a:xfrm>
            <a:off x="6331499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2" name="Google Shape;192;p43"/>
          <p:cNvSpPr/>
          <p:nvPr>
            <p:ph idx="15" type="pic"/>
          </p:nvPr>
        </p:nvSpPr>
        <p:spPr>
          <a:xfrm>
            <a:off x="9386856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3" name="Google Shape;193;p43"/>
          <p:cNvSpPr txBox="1"/>
          <p:nvPr>
            <p:ph idx="16" type="body"/>
          </p:nvPr>
        </p:nvSpPr>
        <p:spPr>
          <a:xfrm>
            <a:off x="8919956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4" name="Google Shape;194;p43"/>
          <p:cNvSpPr txBox="1"/>
          <p:nvPr>
            <p:ph idx="17" type="body"/>
          </p:nvPr>
        </p:nvSpPr>
        <p:spPr>
          <a:xfrm>
            <a:off x="8919954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5" name="Google Shape;195;p43"/>
          <p:cNvSpPr/>
          <p:nvPr>
            <p:ph idx="18" type="pic"/>
          </p:nvPr>
        </p:nvSpPr>
        <p:spPr>
          <a:xfrm>
            <a:off x="1621491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6" name="Google Shape;196;p43"/>
          <p:cNvSpPr txBox="1"/>
          <p:nvPr>
            <p:ph idx="19" type="body"/>
          </p:nvPr>
        </p:nvSpPr>
        <p:spPr>
          <a:xfrm>
            <a:off x="1154591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7" name="Google Shape;197;p43"/>
          <p:cNvSpPr txBox="1"/>
          <p:nvPr>
            <p:ph idx="20" type="body"/>
          </p:nvPr>
        </p:nvSpPr>
        <p:spPr>
          <a:xfrm>
            <a:off x="1154589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8" name="Google Shape;198;p43"/>
          <p:cNvSpPr/>
          <p:nvPr>
            <p:ph idx="21" type="pic"/>
          </p:nvPr>
        </p:nvSpPr>
        <p:spPr>
          <a:xfrm>
            <a:off x="4209946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9" name="Google Shape;199;p43"/>
          <p:cNvSpPr txBox="1"/>
          <p:nvPr>
            <p:ph idx="22" type="body"/>
          </p:nvPr>
        </p:nvSpPr>
        <p:spPr>
          <a:xfrm>
            <a:off x="3743046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0" name="Google Shape;200;p43"/>
          <p:cNvSpPr txBox="1"/>
          <p:nvPr>
            <p:ph idx="23" type="body"/>
          </p:nvPr>
        </p:nvSpPr>
        <p:spPr>
          <a:xfrm>
            <a:off x="3743044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1" name="Google Shape;201;p43"/>
          <p:cNvSpPr/>
          <p:nvPr>
            <p:ph idx="24" type="pic"/>
          </p:nvPr>
        </p:nvSpPr>
        <p:spPr>
          <a:xfrm>
            <a:off x="6798401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2" name="Google Shape;202;p43"/>
          <p:cNvSpPr txBox="1"/>
          <p:nvPr>
            <p:ph idx="25" type="body"/>
          </p:nvPr>
        </p:nvSpPr>
        <p:spPr>
          <a:xfrm>
            <a:off x="6331501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3" name="Google Shape;203;p43"/>
          <p:cNvSpPr txBox="1"/>
          <p:nvPr>
            <p:ph idx="26" type="body"/>
          </p:nvPr>
        </p:nvSpPr>
        <p:spPr>
          <a:xfrm>
            <a:off x="6331499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4" name="Google Shape;204;p43"/>
          <p:cNvSpPr/>
          <p:nvPr>
            <p:ph idx="27" type="pic"/>
          </p:nvPr>
        </p:nvSpPr>
        <p:spPr>
          <a:xfrm>
            <a:off x="9386856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5" name="Google Shape;205;p43"/>
          <p:cNvSpPr txBox="1"/>
          <p:nvPr>
            <p:ph idx="28" type="body"/>
          </p:nvPr>
        </p:nvSpPr>
        <p:spPr>
          <a:xfrm>
            <a:off x="8919956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6" name="Google Shape;206;p43"/>
          <p:cNvSpPr txBox="1"/>
          <p:nvPr>
            <p:ph idx="29" type="body"/>
          </p:nvPr>
        </p:nvSpPr>
        <p:spPr>
          <a:xfrm>
            <a:off x="8919954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4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9" name="Google Shape;209;p44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5"/>
          <p:cNvSpPr/>
          <p:nvPr/>
        </p:nvSpPr>
        <p:spPr>
          <a:xfrm>
            <a:off x="11446804" y="0"/>
            <a:ext cx="457200" cy="54864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grpSp>
        <p:nvGrpSpPr>
          <p:cNvPr id="212" name="Google Shape;212;p45"/>
          <p:cNvGrpSpPr/>
          <p:nvPr/>
        </p:nvGrpSpPr>
        <p:grpSpPr>
          <a:xfrm>
            <a:off x="320589" y="6266622"/>
            <a:ext cx="1875141" cy="295553"/>
            <a:chOff x="334657" y="6210350"/>
            <a:chExt cx="1875141" cy="295553"/>
          </a:xfrm>
        </p:grpSpPr>
        <p:pic>
          <p:nvPicPr>
            <p:cNvPr id="213" name="Google Shape;213;p4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34657" y="6230038"/>
              <a:ext cx="207338" cy="2758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Google Shape;214;p45"/>
            <p:cNvSpPr txBox="1"/>
            <p:nvPr/>
          </p:nvSpPr>
          <p:spPr>
            <a:xfrm>
              <a:off x="527927" y="6210350"/>
              <a:ext cx="1681871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63F49"/>
                </a:buClr>
                <a:buSzPts val="900"/>
                <a:buFont typeface="Lato Light"/>
                <a:buNone/>
              </a:pPr>
              <a:r>
                <a:rPr b="0" i="0" lang="en-US" sz="900" u="none" cap="none" strike="noStrike">
                  <a:solidFill>
                    <a:srgbClr val="363F49"/>
                  </a:solidFill>
                  <a:latin typeface="Lato Light"/>
                  <a:ea typeface="Lato Light"/>
                  <a:cs typeface="Lato Light"/>
                  <a:sym typeface="Lato Light"/>
                </a:rPr>
                <a:t>Pixel Powerpoint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5" name="Google Shape;215;p45"/>
          <p:cNvSpPr txBox="1"/>
          <p:nvPr>
            <p:ph idx="12" type="sldNum"/>
          </p:nvPr>
        </p:nvSpPr>
        <p:spPr>
          <a:xfrm>
            <a:off x="11515931" y="239442"/>
            <a:ext cx="318947" cy="337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/>
          <p:nvPr>
            <p:ph idx="1" type="body"/>
          </p:nvPr>
        </p:nvSpPr>
        <p:spPr>
          <a:xfrm>
            <a:off x="2835731" y="3201831"/>
            <a:ext cx="6520540" cy="2194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9" name="Google Shape;19;p22"/>
          <p:cNvSpPr txBox="1"/>
          <p:nvPr>
            <p:ph idx="2" type="body"/>
          </p:nvPr>
        </p:nvSpPr>
        <p:spPr>
          <a:xfrm>
            <a:off x="3668486" y="2709809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0" name="Google Shape;20;p22"/>
          <p:cNvSpPr txBox="1"/>
          <p:nvPr>
            <p:ph idx="3" type="body"/>
          </p:nvPr>
        </p:nvSpPr>
        <p:spPr>
          <a:xfrm>
            <a:off x="3668486" y="2325557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3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7" name="Google Shape;2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8" name="Google Shape;2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 Light"/>
              <a:buNone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32" name="Google Shape;32;p25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grpSp>
        <p:nvGrpSpPr>
          <p:cNvPr id="33" name="Google Shape;33;p25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34" name="Google Shape;34;p25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5" name="Google Shape;35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Google Shape;36;p25"/>
          <p:cNvSpPr/>
          <p:nvPr>
            <p:ph idx="3" type="pic"/>
          </p:nvPr>
        </p:nvSpPr>
        <p:spPr>
          <a:xfrm>
            <a:off x="1412875" y="2202287"/>
            <a:ext cx="2128815" cy="2835928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25"/>
          <p:cNvSpPr/>
          <p:nvPr>
            <p:ph idx="4" type="pic"/>
          </p:nvPr>
        </p:nvSpPr>
        <p:spPr>
          <a:xfrm>
            <a:off x="3898301" y="3108066"/>
            <a:ext cx="1057275" cy="187880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40" name="Google Shape;40;p26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grpSp>
        <p:nvGrpSpPr>
          <p:cNvPr id="41" name="Google Shape;41;p26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42" name="Google Shape;42;p26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3" name="Google Shape;43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4" name="Google Shape;44;p26"/>
          <p:cNvSpPr/>
          <p:nvPr>
            <p:ph idx="3" type="pic"/>
          </p:nvPr>
        </p:nvSpPr>
        <p:spPr>
          <a:xfrm>
            <a:off x="1541350" y="2291534"/>
            <a:ext cx="1405849" cy="249823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47" name="Google Shape;47;p27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grpSp>
        <p:nvGrpSpPr>
          <p:cNvPr id="48" name="Google Shape;48;p27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49" name="Google Shape;49;p27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0" name="Google Shape;50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" name="Google Shape;5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0984" y="1729820"/>
            <a:ext cx="1857604" cy="390023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7"/>
          <p:cNvSpPr/>
          <p:nvPr>
            <p:ph idx="3" type="pic"/>
          </p:nvPr>
        </p:nvSpPr>
        <p:spPr>
          <a:xfrm>
            <a:off x="5430030" y="2305955"/>
            <a:ext cx="1557526" cy="27677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55" name="Google Shape;55;p28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grpSp>
        <p:nvGrpSpPr>
          <p:cNvPr id="56" name="Google Shape;56;p28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57" name="Google Shape;57;p28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Lato Light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" name="Google Shape;58;p2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28"/>
          <p:cNvSpPr/>
          <p:nvPr>
            <p:ph idx="3" type="pic"/>
          </p:nvPr>
        </p:nvSpPr>
        <p:spPr>
          <a:xfrm>
            <a:off x="4142409" y="2150376"/>
            <a:ext cx="3971925" cy="223361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1.gif"/><Relationship Id="rId5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asta@socialimpactcommons.org" TargetMode="External"/><Relationship Id="rId4" Type="http://schemas.openxmlformats.org/officeDocument/2006/relationships/hyperlink" Target="mailto:josh@socialimpactcommons.org" TargetMode="External"/><Relationship Id="rId5" Type="http://schemas.openxmlformats.org/officeDocument/2006/relationships/image" Target="../media/image10.jpg"/><Relationship Id="rId6" Type="http://schemas.openxmlformats.org/officeDocument/2006/relationships/image" Target="../media/image8.jpg"/><Relationship Id="rId7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"/>
          <p:cNvSpPr txBox="1"/>
          <p:nvPr/>
        </p:nvSpPr>
        <p:spPr>
          <a:xfrm>
            <a:off x="821793" y="966952"/>
            <a:ext cx="10062871" cy="527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ato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ato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 Reflections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 &amp; The Big Questions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ato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0406" y="613894"/>
            <a:ext cx="4284527" cy="122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"/>
          <p:cNvSpPr txBox="1"/>
          <p:nvPr/>
        </p:nvSpPr>
        <p:spPr>
          <a:xfrm>
            <a:off x="2403794" y="4456633"/>
            <a:ext cx="32898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 Creative Commons</a:t>
            </a: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Attribution-NonCommercial-ShareAlike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4.0 International Public License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means you can adapt this work and share its contents freely for non-commercial purposes, provided you credit Social Impact Commons.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4" name="Google Shape;22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9934" y="4540053"/>
            <a:ext cx="1336623" cy="474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"/>
          <p:cNvSpPr/>
          <p:nvPr/>
        </p:nvSpPr>
        <p:spPr>
          <a:xfrm>
            <a:off x="2674425" y="420271"/>
            <a:ext cx="82169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 Analysis Observations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2" name="Google Shape;232;p3"/>
          <p:cNvCxnSpPr/>
          <p:nvPr/>
        </p:nvCxnSpPr>
        <p:spPr>
          <a:xfrm>
            <a:off x="5572438" y="1098389"/>
            <a:ext cx="5283200" cy="12703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3" name="Google Shape;233;p3"/>
          <p:cNvSpPr txBox="1"/>
          <p:nvPr/>
        </p:nvSpPr>
        <p:spPr>
          <a:xfrm>
            <a:off x="506725" y="1294675"/>
            <a:ext cx="114294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Data sources and data quality takes time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Projects in transitions have a lingering impact on the organizational finances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Understanding true costs of services is often a challenge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Advancement supports influence revenue growth rates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Portfolio analysis leads to diversity in supports and additional intentional management and fundraising tools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●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Portfolio analysis helps highlight opportunities and risks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g126f1e3953b_0_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126f1e3953b_0_214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does the nonprofit sector exist?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1" name="Google Shape;241;g126f1e3953b_0_214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2" name="Google Shape;242;g126f1e3953b_0_214"/>
          <p:cNvSpPr txBox="1"/>
          <p:nvPr/>
        </p:nvSpPr>
        <p:spPr>
          <a:xfrm>
            <a:off x="1119050" y="1634275"/>
            <a:ext cx="9638400" cy="49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 few political economic theories of the sector. It exists…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b="1" i="1" lang="en-US" sz="2000">
                <a:latin typeface="Calibri"/>
                <a:ea typeface="Calibri"/>
                <a:cs typeface="Calibri"/>
                <a:sym typeface="Calibri"/>
              </a:rPr>
              <a:t>redistribute wealth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accumulated by a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minority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group as the result of unchecked capital markets.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b="1" i="1" lang="en-US" sz="2000">
                <a:latin typeface="Calibri"/>
                <a:ea typeface="Calibri"/>
                <a:cs typeface="Calibri"/>
                <a:sym typeface="Calibri"/>
              </a:rPr>
              <a:t>meet societal needs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that the government and private sector are not fulfilling.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To support </a:t>
            </a:r>
            <a:r>
              <a:rPr b="1" i="1" lang="en-US" sz="2000">
                <a:latin typeface="Calibri"/>
                <a:ea typeface="Calibri"/>
                <a:cs typeface="Calibri"/>
                <a:sym typeface="Calibri"/>
              </a:rPr>
              <a:t>pluralism of ideas and solutions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for addressing social and economic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problems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To be an </a:t>
            </a:r>
            <a:r>
              <a:rPr b="1" i="1" lang="en-US" sz="2000">
                <a:latin typeface="Calibri"/>
                <a:ea typeface="Calibri"/>
                <a:cs typeface="Calibri"/>
                <a:sym typeface="Calibri"/>
              </a:rPr>
              <a:t>economic refuge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for people engaged in socially beneficial work that the market will not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support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g126f1e3953b_0_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g126f1e3953b_0_222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Strategy Spectrum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0" name="Google Shape;250;g126f1e3953b_0_222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1" name="Google Shape;251;g126f1e3953b_0_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5950" y="2216000"/>
            <a:ext cx="2639974" cy="263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126f1e3953b_0_2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2100" y="2338599"/>
            <a:ext cx="2529600" cy="23656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g126f1e3953b_0_222"/>
          <p:cNvSpPr/>
          <p:nvPr/>
        </p:nvSpPr>
        <p:spPr>
          <a:xfrm>
            <a:off x="3816625" y="3050500"/>
            <a:ext cx="4368900" cy="9540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Most fiscal sponsors operate in the middle.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126f1e3953b_0_222"/>
          <p:cNvSpPr txBox="1"/>
          <p:nvPr/>
        </p:nvSpPr>
        <p:spPr>
          <a:xfrm>
            <a:off x="879425" y="1316025"/>
            <a:ext cx="3218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Intentional community with targeted, shared impacts.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126f1e3953b_0_222"/>
          <p:cNvSpPr txBox="1"/>
          <p:nvPr/>
        </p:nvSpPr>
        <p:spPr>
          <a:xfrm>
            <a:off x="7643200" y="1408425"/>
            <a:ext cx="36675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Open door to a refuge for making and doing social good</a:t>
            </a:r>
            <a:r>
              <a:rPr lang="en-US" sz="2000"/>
              <a:t>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26f1e3953b_0_0"/>
          <p:cNvSpPr txBox="1"/>
          <p:nvPr/>
        </p:nvSpPr>
        <p:spPr>
          <a:xfrm>
            <a:off x="1190275" y="793650"/>
            <a:ext cx="5030700" cy="52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ato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ato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ato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Asta Petkeviciute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Co-founder &amp; Chief Financial Steward</a:t>
            </a:r>
            <a:b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asta@socialimpactcommons.org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Josh Sattely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Co-founder &amp; Chief Legal Steward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rPr lang="en-US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josh@socialimpactcommons.org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g126f1e3953b_0_0"/>
          <p:cNvSpPr txBox="1"/>
          <p:nvPr/>
        </p:nvSpPr>
        <p:spPr>
          <a:xfrm>
            <a:off x="6740191" y="788726"/>
            <a:ext cx="4291800" cy="52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Generous support for the development and work of Social Impact Commons has been provided thus far by: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g126f1e3953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20975" y="4459158"/>
            <a:ext cx="5436100" cy="1402242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g126f1e3953b_0_0"/>
          <p:cNvSpPr txBox="1"/>
          <p:nvPr/>
        </p:nvSpPr>
        <p:spPr>
          <a:xfrm>
            <a:off x="6740200" y="5786950"/>
            <a:ext cx="470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 the Fidelity Charitable Trustees’ Initiative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126f1e3953b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98927" y="1212711"/>
            <a:ext cx="4284527" cy="122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26f1e3953b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20975" y="2291600"/>
            <a:ext cx="5549850" cy="1967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2017-07-14T12:24:52Z</dcterms:created>
  <dc:creator>na</dc:creator>
</cp:coreProperties>
</file>